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5C9E5-9DA0-0A4C-B340-30A0A71F0F87}" type="datetimeFigureOut">
              <a:rPr lang="en-US" smtClean="0"/>
              <a:t>4/2/18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5023-BC38-DD45-96DF-F860531F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9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5C9E5-9DA0-0A4C-B340-30A0A71F0F87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5023-BC38-DD45-96DF-F860531F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91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5C9E5-9DA0-0A4C-B340-30A0A71F0F87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5023-BC38-DD45-96DF-F860531F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8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5C9E5-9DA0-0A4C-B340-30A0A71F0F87}" type="datetimeFigureOut">
              <a:rPr lang="en-US" smtClean="0"/>
              <a:t>4/2/18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5023-BC38-DD45-96DF-F860531F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00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5C9E5-9DA0-0A4C-B340-30A0A71F0F87}" type="datetimeFigureOut">
              <a:rPr lang="en-US" smtClean="0"/>
              <a:t>4/2/18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5023-BC38-DD45-96DF-F860531F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74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5C9E5-9DA0-0A4C-B340-30A0A71F0F87}" type="datetimeFigureOut">
              <a:rPr lang="en-US" smtClean="0"/>
              <a:t>4/2/18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5023-BC38-DD45-96DF-F860531F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39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5C9E5-9DA0-0A4C-B340-30A0A71F0F87}" type="datetimeFigureOut">
              <a:rPr lang="en-US" smtClean="0"/>
              <a:t>4/2/18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5023-BC38-DD45-96DF-F860531F7E3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45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5C9E5-9DA0-0A4C-B340-30A0A71F0F87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5023-BC38-DD45-96DF-F860531F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23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5C9E5-9DA0-0A4C-B340-30A0A71F0F87}" type="datetimeFigureOut">
              <a:rPr lang="en-US" smtClean="0"/>
              <a:t>4/2/18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5023-BC38-DD45-96DF-F860531F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5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5C9E5-9DA0-0A4C-B340-30A0A71F0F87}" type="datetimeFigureOut">
              <a:rPr lang="en-US" smtClean="0"/>
              <a:t>4/2/18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5023-BC38-DD45-96DF-F860531F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5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505C9E5-9DA0-0A4C-B340-30A0A71F0F87}" type="datetimeFigureOut">
              <a:rPr lang="en-US" smtClean="0"/>
              <a:t>4/2/18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95023-BC38-DD45-96DF-F860531F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20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505C9E5-9DA0-0A4C-B340-30A0A71F0F87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3495023-BC38-DD45-96DF-F860531F7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5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CB88-DEB4-584A-B09E-B8E7282C76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Alarm Clock	 - Arduino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5392FC-EBE9-5A4B-B0B3-53A75AE6B1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Alexandre Wanick</a:t>
            </a:r>
          </a:p>
          <a:p>
            <a:r>
              <a:rPr lang="en-US" dirty="0"/>
              <a:t>Bernardo Ruga</a:t>
            </a:r>
          </a:p>
        </p:txBody>
      </p:sp>
    </p:spTree>
    <p:extLst>
      <p:ext uri="{BB962C8B-B14F-4D97-AF65-F5344CB8AC3E}">
        <p14:creationId xmlns:p14="http://schemas.microsoft.com/office/powerpoint/2010/main" val="975303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6D6B5-D1B8-094A-A292-B430621F4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709" y="166094"/>
            <a:ext cx="7729728" cy="1188720"/>
          </a:xfrm>
        </p:spPr>
        <p:txBody>
          <a:bodyPr/>
          <a:lstStyle/>
          <a:p>
            <a:r>
              <a:rPr lang="pt-BR"/>
              <a:t>Funcionalidades: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D761F-2C1D-8C4C-970B-08569562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574"/>
            <a:ext cx="3435849" cy="1122078"/>
          </a:xfrm>
        </p:spPr>
        <p:txBody>
          <a:bodyPr>
            <a:normAutofit/>
          </a:bodyPr>
          <a:lstStyle/>
          <a:p>
            <a:r>
              <a:rPr lang="pt-BR" sz="2000" dirty="0"/>
              <a:t>Botão 1 -&gt; Muda a hora do relógio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8DD502-F489-C644-8CAD-3D1284A663F0}"/>
              </a:ext>
            </a:extLst>
          </p:cNvPr>
          <p:cNvSpPr txBox="1">
            <a:spLocks/>
          </p:cNvSpPr>
          <p:nvPr/>
        </p:nvSpPr>
        <p:spPr>
          <a:xfrm>
            <a:off x="838199" y="2856607"/>
            <a:ext cx="3435849" cy="1122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Botão 2 -&gt; Muda o minuto do relógio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452146-2C03-0F49-9957-EB7C552D964E}"/>
              </a:ext>
            </a:extLst>
          </p:cNvPr>
          <p:cNvSpPr txBox="1">
            <a:spLocks/>
          </p:cNvSpPr>
          <p:nvPr/>
        </p:nvSpPr>
        <p:spPr>
          <a:xfrm>
            <a:off x="6836595" y="1520574"/>
            <a:ext cx="1372457" cy="535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Botão 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B75D67-1124-EC46-A8F4-079F788B87FD}"/>
              </a:ext>
            </a:extLst>
          </p:cNvPr>
          <p:cNvSpPr txBox="1">
            <a:spLocks/>
          </p:cNvSpPr>
          <p:nvPr/>
        </p:nvSpPr>
        <p:spPr>
          <a:xfrm>
            <a:off x="7268111" y="2056151"/>
            <a:ext cx="3435849" cy="1122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/>
              <a:t>Click -&gt; Liga/desliga o modo alarme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197715-BA71-D244-A9C0-F9D90CBC66D1}"/>
              </a:ext>
            </a:extLst>
          </p:cNvPr>
          <p:cNvSpPr txBox="1">
            <a:spLocks/>
          </p:cNvSpPr>
          <p:nvPr/>
        </p:nvSpPr>
        <p:spPr>
          <a:xfrm>
            <a:off x="7887129" y="3008115"/>
            <a:ext cx="3568557" cy="1122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/>
              <a:t>Se alarme tocando -&gt;</a:t>
            </a:r>
          </a:p>
          <a:p>
            <a:pPr marL="457200" lvl="1" indent="0">
              <a:buNone/>
            </a:pPr>
            <a:r>
              <a:rPr lang="pt-BR" sz="2000"/>
              <a:t>Desliga alarme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337CA1D-1FA1-D343-AE70-C4EB1FA58439}"/>
              </a:ext>
            </a:extLst>
          </p:cNvPr>
          <p:cNvSpPr txBox="1">
            <a:spLocks/>
          </p:cNvSpPr>
          <p:nvPr/>
        </p:nvSpPr>
        <p:spPr>
          <a:xfrm>
            <a:off x="7268111" y="3953223"/>
            <a:ext cx="3435849" cy="1122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/>
              <a:t>Pressionado -&gt; Entra no modo Ajuste Alarme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0AED91-C1BE-6949-95B6-EB019062FF77}"/>
              </a:ext>
            </a:extLst>
          </p:cNvPr>
          <p:cNvSpPr txBox="1">
            <a:spLocks/>
          </p:cNvSpPr>
          <p:nvPr/>
        </p:nvSpPr>
        <p:spPr>
          <a:xfrm>
            <a:off x="7887129" y="5082157"/>
            <a:ext cx="3435849" cy="1122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/>
              <a:t>Botao 1 + 3 -&gt; Muda a hora do alarme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61D4F51-3978-204F-9812-50816C8A2A0F}"/>
              </a:ext>
            </a:extLst>
          </p:cNvPr>
          <p:cNvSpPr txBox="1">
            <a:spLocks/>
          </p:cNvSpPr>
          <p:nvPr/>
        </p:nvSpPr>
        <p:spPr>
          <a:xfrm>
            <a:off x="7917951" y="5875757"/>
            <a:ext cx="3435849" cy="1122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/>
              <a:t>Botao 2 + 3 -&gt; Muda o minute do alarme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63652E-1508-2949-A716-A0BE5F7A9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3" t="22507" r="3845" b="7865"/>
          <a:stretch/>
        </p:blipFill>
        <p:spPr>
          <a:xfrm>
            <a:off x="4045452" y="2604849"/>
            <a:ext cx="3191838" cy="42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27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6D6B5-D1B8-094A-A292-B430621F4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88" y="157879"/>
            <a:ext cx="7729728" cy="1188720"/>
          </a:xfrm>
        </p:spPr>
        <p:txBody>
          <a:bodyPr/>
          <a:lstStyle/>
          <a:p>
            <a:r>
              <a:rPr lang="pt-BR" dirty="0"/>
              <a:t>Principais Dificuldades: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D761F-2C1D-8C4C-970B-08569562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574"/>
            <a:ext cx="3435849" cy="1122078"/>
          </a:xfrm>
        </p:spPr>
        <p:txBody>
          <a:bodyPr>
            <a:normAutofit/>
          </a:bodyPr>
          <a:lstStyle/>
          <a:p>
            <a:r>
              <a:rPr lang="pt-BR" sz="2000" dirty="0"/>
              <a:t>Display com dígitos mais claros que outros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AA3916D-4A42-E94E-81C8-CA35178E9FAB}"/>
              </a:ext>
            </a:extLst>
          </p:cNvPr>
          <p:cNvSpPr txBox="1">
            <a:spLocks/>
          </p:cNvSpPr>
          <p:nvPr/>
        </p:nvSpPr>
        <p:spPr>
          <a:xfrm>
            <a:off x="1473486" y="2361343"/>
            <a:ext cx="2492340" cy="690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Como foi resolvido?</a:t>
            </a:r>
          </a:p>
          <a:p>
            <a:pPr lvl="1"/>
            <a:r>
              <a:rPr lang="pt-BR" sz="2000" dirty="0" err="1"/>
              <a:t>Mist</a:t>
            </a:r>
            <a:r>
              <a:rPr lang="en-US" sz="2000" dirty="0" err="1"/>
              <a:t>ério</a:t>
            </a:r>
            <a:endParaRPr lang="pt-BR" sz="2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45A16C9-C3E5-5547-9EDE-7F43AA5C5574}"/>
              </a:ext>
            </a:extLst>
          </p:cNvPr>
          <p:cNvSpPr txBox="1">
            <a:spLocks/>
          </p:cNvSpPr>
          <p:nvPr/>
        </p:nvSpPr>
        <p:spPr>
          <a:xfrm>
            <a:off x="838200" y="3483421"/>
            <a:ext cx="3435849" cy="1122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Avançar minuto sem mudar a hora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3E829DF-BBA3-194E-B159-CF49FE675E0C}"/>
              </a:ext>
            </a:extLst>
          </p:cNvPr>
          <p:cNvSpPr txBox="1">
            <a:spLocks/>
          </p:cNvSpPr>
          <p:nvPr/>
        </p:nvSpPr>
        <p:spPr>
          <a:xfrm>
            <a:off x="1473486" y="4324190"/>
            <a:ext cx="3435849" cy="1122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Como foi resolvido?</a:t>
            </a:r>
          </a:p>
          <a:p>
            <a:pPr lvl="1"/>
            <a:r>
              <a:rPr lang="en-US" sz="2000" dirty="0" err="1"/>
              <a:t>Avança</a:t>
            </a:r>
            <a:r>
              <a:rPr lang="en-US" sz="2000" dirty="0"/>
              <a:t> o </a:t>
            </a:r>
            <a:r>
              <a:rPr lang="en-US" sz="2000" dirty="0" err="1"/>
              <a:t>minuto</a:t>
            </a:r>
            <a:r>
              <a:rPr lang="en-US" sz="2000" dirty="0"/>
              <a:t> (</a:t>
            </a:r>
            <a:r>
              <a:rPr lang="en-US" sz="2000" dirty="0" err="1"/>
              <a:t>pelo</a:t>
            </a:r>
            <a:r>
              <a:rPr lang="en-US" sz="2000" dirty="0"/>
              <a:t> </a:t>
            </a:r>
            <a:r>
              <a:rPr lang="en-US" sz="2000" dirty="0" err="1"/>
              <a:t>millis</a:t>
            </a:r>
            <a:r>
              <a:rPr lang="en-US" sz="2000" dirty="0"/>
              <a:t>) e </a:t>
            </a:r>
            <a:r>
              <a:rPr lang="en-US" sz="2000" dirty="0" err="1"/>
              <a:t>checa</a:t>
            </a:r>
            <a:r>
              <a:rPr lang="en-US" sz="2000" dirty="0"/>
              <a:t> se o </a:t>
            </a:r>
            <a:r>
              <a:rPr lang="en-US" sz="2000" dirty="0" err="1"/>
              <a:t>minuto</a:t>
            </a:r>
            <a:r>
              <a:rPr lang="en-US" sz="2000" dirty="0"/>
              <a:t> novo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igual</a:t>
            </a:r>
            <a:r>
              <a:rPr lang="en-US" sz="2000" dirty="0"/>
              <a:t> a 00</a:t>
            </a:r>
            <a:endParaRPr lang="pt-BR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2DBFD-6DDE-3A4D-86EE-B25410665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99" t="20361" r="10784" b="7028"/>
          <a:stretch/>
        </p:blipFill>
        <p:spPr>
          <a:xfrm>
            <a:off x="7471535" y="1520574"/>
            <a:ext cx="3472248" cy="508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6004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{30FA9B24-3B4A-2642-8F85-AD4A4A4400F3}tf10001120</Template>
  <TotalTime>26</TotalTime>
  <Words>110</Words>
  <Application>Microsoft Macintosh PowerPoint</Application>
  <PresentationFormat>Widescreen</PresentationFormat>
  <Paragraphs>20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Gill Sans MT</vt:lpstr>
      <vt:lpstr>Parcel</vt:lpstr>
      <vt:lpstr>Alarm Clock  - Arduino</vt:lpstr>
      <vt:lpstr>Funcionalidades:</vt:lpstr>
      <vt:lpstr>Principais Dificuldades: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Alarm Clock  - Arduino</dc:title>
  <dc:creator>Luiz Henrique Jannuzzi</dc:creator>
  <cp:lastModifiedBy>Luiz Henrique Jannuzzi</cp:lastModifiedBy>
  <cp:revision>3</cp:revision>
  <dcterms:created xsi:type="dcterms:W3CDTF">2018-04-03T00:16:46Z</dcterms:created>
  <dcterms:modified xsi:type="dcterms:W3CDTF">2018-04-03T00:43:02Z</dcterms:modified>
</cp:coreProperties>
</file>